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8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2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9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2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4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0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3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4D192-7A58-4983-8D4D-058EF227C29C}" type="datetimeFigureOut">
              <a:rPr lang="en-US" smtClean="0"/>
              <a:t>14/04/2023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9FDFC-35A9-4B8D-9A36-0932DECE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2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0939" y="-1145059"/>
            <a:ext cx="6858001" cy="91481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204" y="2018199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57220" y="-450787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798874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“</a:t>
            </a:r>
            <a:r>
              <a:rPr lang="en-US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DÙ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TÁ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HAY </a:t>
            </a:r>
            <a:r>
              <a:rPr lang="en-US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TƯỚNG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ĐỀU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PHẢI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LO </a:t>
            </a:r>
            <a:r>
              <a:rPr lang="en-US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PHỤC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VỤ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CHO </a:t>
            </a:r>
            <a:r>
              <a:rPr lang="en-US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NHÂN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DÂN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”</a:t>
            </a:r>
            <a:endParaRPr 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D6009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48362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48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2023-02-09T02:42:22Z</dcterms:created>
  <dcterms:modified xsi:type="dcterms:W3CDTF">2023-04-14T01:54:07Z</dcterms:modified>
</cp:coreProperties>
</file>